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y3NVsxkvnDPlCNu3JM2ZVMZ9p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78C66F-C108-46A8-9ABB-0B1F817E8BB1}">
  <a:tblStyle styleId="{1778C66F-C108-46A8-9ABB-0B1F817E8BB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287742" y="347234"/>
            <a:ext cx="1403406" cy="575316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</a:t>
            </a:r>
            <a:endParaRPr b="1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90" name="Google Shape;90;p1"/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cap="flat" cmpd="sng" w="381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neural network as third biomarker prediction model  </a:t>
            </a:r>
            <a:endParaRPr/>
          </a:p>
        </p:txBody>
      </p:sp>
      <p:grpSp>
        <p:nvGrpSpPr>
          <p:cNvPr id="93" name="Google Shape;93;p1"/>
          <p:cNvGrpSpPr/>
          <p:nvPr/>
        </p:nvGrpSpPr>
        <p:grpSpPr>
          <a:xfrm>
            <a:off x="1069031" y="2031918"/>
            <a:ext cx="720000" cy="769441"/>
            <a:chOff x="1498967" y="3890940"/>
            <a:chExt cx="720000" cy="769441"/>
          </a:xfrm>
        </p:grpSpPr>
        <p:sp>
          <p:nvSpPr>
            <p:cNvPr id="94" name="Google Shape;94;p1"/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cap="flat" cmpd="sng" w="381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6" name="Google Shape;96;p1"/>
          <p:cNvSpPr/>
          <p:nvPr/>
        </p:nvSpPr>
        <p:spPr>
          <a:xfrm>
            <a:off x="1858667" y="1947359"/>
            <a:ext cx="10194788" cy="938558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AI competition</a:t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287742" y="3179464"/>
            <a:ext cx="1403406" cy="575316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Others</a:t>
            </a:r>
            <a:endParaRPr b="1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8" name="Google Shape;98;p1"/>
          <p:cNvGrpSpPr/>
          <p:nvPr/>
        </p:nvGrpSpPr>
        <p:grpSpPr>
          <a:xfrm>
            <a:off x="1060763" y="3925590"/>
            <a:ext cx="720000" cy="769441"/>
            <a:chOff x="1498967" y="3890940"/>
            <a:chExt cx="720000" cy="769441"/>
          </a:xfrm>
        </p:grpSpPr>
        <p:sp>
          <p:nvSpPr>
            <p:cNvPr id="99" name="Google Shape;99;p1"/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cap="flat" cmpd="sng" w="381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1" name="Google Shape;101;p1"/>
          <p:cNvSpPr/>
          <p:nvPr/>
        </p:nvSpPr>
        <p:spPr>
          <a:xfrm>
            <a:off x="1850399" y="3841031"/>
            <a:ext cx="9616923" cy="938558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 Circuits TA works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"/>
          <p:cNvSpPr/>
          <p:nvPr/>
        </p:nvSpPr>
        <p:spPr>
          <a:xfrm>
            <a:off x="287742" y="258747"/>
            <a:ext cx="3870372" cy="453428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AI competition   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472142" y="817061"/>
            <a:ext cx="107797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pix2pix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472141" y="1200698"/>
            <a:ext cx="111936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reference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1600" u="none" strike="noStrik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Wang, Ting-Chun, et al. "High-resolution image synthesis and semantic manipulation with conditional gans." </a:t>
            </a:r>
            <a:r>
              <a:rPr b="0" i="1" lang="en-US" sz="1600" u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IEEE conference on computer vision and pattern recognition</a:t>
            </a:r>
            <a:r>
              <a:rPr b="0" i="0" lang="en-US" sz="1600" u="none" strike="noStrik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2018.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472141" y="1830556"/>
            <a:ext cx="1119367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GAN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cGAN i</a:t>
            </a:r>
            <a:r>
              <a:rPr b="0" i="0" lang="en-US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 a variant of the GAN that incorporates conditional information into the model. There are two model which is generator and discriminator, trained simultaneously through a process where the generator tries to create realistic data instances while the discriminator tries to distinguish between real and generated instances.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5453" y="4903396"/>
            <a:ext cx="6721092" cy="1928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tecture of (a) GAN and (b) CGAN. | Download Scientific Diagram" id="213" name="Google Shape;213;p10"/>
          <p:cNvPicPr preferRelativeResize="0"/>
          <p:nvPr/>
        </p:nvPicPr>
        <p:blipFill rotWithShape="1">
          <a:blip r:embed="rId4">
            <a:alphaModFix/>
          </a:blip>
          <a:srcRect b="7227" l="0" r="0" t="49541"/>
          <a:stretch/>
        </p:blipFill>
        <p:spPr>
          <a:xfrm>
            <a:off x="2109511" y="2597889"/>
            <a:ext cx="7972977" cy="235199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0"/>
          <p:cNvSpPr/>
          <p:nvPr/>
        </p:nvSpPr>
        <p:spPr>
          <a:xfrm>
            <a:off x="2109510" y="4574495"/>
            <a:ext cx="819725" cy="7507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/>
          <p:nvPr/>
        </p:nvSpPr>
        <p:spPr>
          <a:xfrm>
            <a:off x="287742" y="258747"/>
            <a:ext cx="3870372" cy="453428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AI competition   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3963" y="1058371"/>
            <a:ext cx="3076877" cy="172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 txBox="1"/>
          <p:nvPr/>
        </p:nvSpPr>
        <p:spPr>
          <a:xfrm>
            <a:off x="472142" y="817061"/>
            <a:ext cx="107797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RIVER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7087" y="1058371"/>
            <a:ext cx="3076877" cy="17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3962" y="2966988"/>
            <a:ext cx="3076877" cy="172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7087" y="2966988"/>
            <a:ext cx="3081600" cy="17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8687" y="4936953"/>
            <a:ext cx="3076876" cy="17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57086" y="4944334"/>
            <a:ext cx="3076875" cy="17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/>
          <p:nvPr/>
        </p:nvSpPr>
        <p:spPr>
          <a:xfrm>
            <a:off x="287742" y="258747"/>
            <a:ext cx="3870372" cy="453428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AI competition   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3964" y="1058371"/>
            <a:ext cx="3076875" cy="172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 txBox="1"/>
          <p:nvPr/>
        </p:nvSpPr>
        <p:spPr>
          <a:xfrm>
            <a:off x="472142" y="817061"/>
            <a:ext cx="107797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7088" y="1058371"/>
            <a:ext cx="3076875" cy="17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3962" y="2966988"/>
            <a:ext cx="3076877" cy="17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7087" y="2966988"/>
            <a:ext cx="3081600" cy="172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38687" y="4936953"/>
            <a:ext cx="3076875" cy="172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57086" y="4944334"/>
            <a:ext cx="3076874" cy="17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"/>
          <p:cNvSpPr/>
          <p:nvPr/>
        </p:nvSpPr>
        <p:spPr>
          <a:xfrm>
            <a:off x="287742" y="258747"/>
            <a:ext cx="2100456" cy="453428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works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4" name="Google Shape;244;p13"/>
          <p:cNvGrpSpPr/>
          <p:nvPr/>
        </p:nvGrpSpPr>
        <p:grpSpPr>
          <a:xfrm>
            <a:off x="1060763" y="1093360"/>
            <a:ext cx="720000" cy="769441"/>
            <a:chOff x="1498967" y="3890940"/>
            <a:chExt cx="720000" cy="769441"/>
          </a:xfrm>
        </p:grpSpPr>
        <p:sp>
          <p:nvSpPr>
            <p:cNvPr id="245" name="Google Shape;245;p13"/>
            <p:cNvSpPr/>
            <p:nvPr/>
          </p:nvSpPr>
          <p:spPr>
            <a:xfrm>
              <a:off x="1498967" y="3937433"/>
              <a:ext cx="720000" cy="720000"/>
            </a:xfrm>
            <a:prstGeom prst="ellipse">
              <a:avLst/>
            </a:prstGeom>
            <a:noFill/>
            <a:ln cap="flat" cmpd="sng" w="381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3"/>
            <p:cNvSpPr txBox="1"/>
            <p:nvPr/>
          </p:nvSpPr>
          <p:spPr>
            <a:xfrm>
              <a:off x="1507235" y="3890940"/>
              <a:ext cx="711732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47" name="Google Shape;247;p13"/>
          <p:cNvSpPr/>
          <p:nvPr/>
        </p:nvSpPr>
        <p:spPr>
          <a:xfrm>
            <a:off x="1850399" y="1008801"/>
            <a:ext cx="9616923" cy="938558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GNN of biomarker prediction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5" y="0"/>
            <a:ext cx="118973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0"/>
            <a:ext cx="11896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5" y="0"/>
            <a:ext cx="11896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287742" y="258747"/>
            <a:ext cx="3335134" cy="453428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neural network  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809578" y="713912"/>
            <a:ext cx="9616923" cy="938558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Clarify doubt of the previous paper: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- what is the basis for establishing an edge between the two vertices?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652470"/>
            <a:ext cx="7772400" cy="212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244" y="5784088"/>
            <a:ext cx="720000" cy="720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0036" y="4062925"/>
            <a:ext cx="720000" cy="720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6" name="Google Shape;126;p5"/>
          <p:cNvCxnSpPr/>
          <p:nvPr/>
        </p:nvCxnSpPr>
        <p:spPr>
          <a:xfrm flipH="1" rot="10800000">
            <a:off x="2958244" y="4782925"/>
            <a:ext cx="1931792" cy="100116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5"/>
          <p:cNvSpPr/>
          <p:nvPr/>
        </p:nvSpPr>
        <p:spPr>
          <a:xfrm>
            <a:off x="745470" y="5835316"/>
            <a:ext cx="1492774" cy="617544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3535789" y="4100509"/>
            <a:ext cx="1492774" cy="617544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6525523" y="4427470"/>
            <a:ext cx="4114800" cy="79938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21822" l="-12613" r="0" t="-2249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6525523" y="5294174"/>
            <a:ext cx="5536794" cy="938558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where dist() is Euclidean distance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/>
          <p:nvPr/>
        </p:nvSpPr>
        <p:spPr>
          <a:xfrm>
            <a:off x="287742" y="258747"/>
            <a:ext cx="3335134" cy="453428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neural network  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809578" y="713912"/>
            <a:ext cx="9616923" cy="938558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Clarify doubt of the previous paper: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- what is the basis for establishing an edge between the two vertices?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244" y="5784088"/>
            <a:ext cx="720000" cy="720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0036" y="4062925"/>
            <a:ext cx="720000" cy="720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9" name="Google Shape;139;p6"/>
          <p:cNvCxnSpPr/>
          <p:nvPr/>
        </p:nvCxnSpPr>
        <p:spPr>
          <a:xfrm flipH="1" rot="10800000">
            <a:off x="2958244" y="4782925"/>
            <a:ext cx="1931792" cy="100116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6"/>
          <p:cNvSpPr/>
          <p:nvPr/>
        </p:nvSpPr>
        <p:spPr>
          <a:xfrm>
            <a:off x="745470" y="5835316"/>
            <a:ext cx="1492774" cy="617544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3535789" y="4100509"/>
            <a:ext cx="1492774" cy="617544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</a:t>
            </a:r>
            <a:r>
              <a:rPr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</a:t>
            </a:r>
            <a:r>
              <a:rPr baseline="-2500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42" name="Google Shape;142;p6"/>
          <p:cNvSpPr txBox="1"/>
          <p:nvPr/>
        </p:nvSpPr>
        <p:spPr>
          <a:xfrm>
            <a:off x="6095999" y="3635658"/>
            <a:ext cx="5818035" cy="68653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25408" l="-6549" r="0" t="-22542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43" name="Google Shape;1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046" y="1768279"/>
            <a:ext cx="11271907" cy="166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7256" y="5776403"/>
            <a:ext cx="720000" cy="720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7256" y="5045707"/>
            <a:ext cx="720000" cy="720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3413" y="5776403"/>
            <a:ext cx="720000" cy="720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3413" y="5045707"/>
            <a:ext cx="723600" cy="7236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8" name="Google Shape;148;p6"/>
          <p:cNvGrpSpPr/>
          <p:nvPr/>
        </p:nvGrpSpPr>
        <p:grpSpPr>
          <a:xfrm>
            <a:off x="6500366" y="4632051"/>
            <a:ext cx="468000" cy="584775"/>
            <a:chOff x="9706501" y="977524"/>
            <a:chExt cx="468000" cy="584775"/>
          </a:xfrm>
        </p:grpSpPr>
        <p:sp>
          <p:nvSpPr>
            <p:cNvPr id="149" name="Google Shape;149;p6"/>
            <p:cNvSpPr/>
            <p:nvPr/>
          </p:nvSpPr>
          <p:spPr>
            <a:xfrm>
              <a:off x="9706501" y="1038235"/>
              <a:ext cx="468000" cy="468000"/>
            </a:xfrm>
            <a:prstGeom prst="ellipse">
              <a:avLst/>
            </a:prstGeom>
            <a:noFill/>
            <a:ln cap="flat" cmpd="sng" w="2857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6"/>
            <p:cNvSpPr txBox="1"/>
            <p:nvPr/>
          </p:nvSpPr>
          <p:spPr>
            <a:xfrm>
              <a:off x="9715758" y="977524"/>
              <a:ext cx="4494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51" name="Google Shape;151;p6"/>
          <p:cNvGrpSpPr/>
          <p:nvPr/>
        </p:nvGrpSpPr>
        <p:grpSpPr>
          <a:xfrm>
            <a:off x="9129061" y="4632051"/>
            <a:ext cx="468000" cy="584775"/>
            <a:chOff x="9706501" y="977524"/>
            <a:chExt cx="468000" cy="584775"/>
          </a:xfrm>
        </p:grpSpPr>
        <p:sp>
          <p:nvSpPr>
            <p:cNvPr id="152" name="Google Shape;152;p6"/>
            <p:cNvSpPr/>
            <p:nvPr/>
          </p:nvSpPr>
          <p:spPr>
            <a:xfrm>
              <a:off x="9706501" y="1038235"/>
              <a:ext cx="468000" cy="468000"/>
            </a:xfrm>
            <a:prstGeom prst="ellipse">
              <a:avLst/>
            </a:prstGeom>
            <a:noFill/>
            <a:ln cap="flat" cmpd="sng" w="2857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6"/>
            <p:cNvSpPr txBox="1"/>
            <p:nvPr/>
          </p:nvSpPr>
          <p:spPr>
            <a:xfrm>
              <a:off x="9715758" y="977524"/>
              <a:ext cx="4494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b="1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287742" y="258747"/>
            <a:ext cx="3335134" cy="453428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neural network  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513650" y="3095975"/>
            <a:ext cx="11678400" cy="938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Clarify doubt of the previous paper: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- it will randomly divide one graph (WSI) into five subgraph and use ensemble learning to aggregate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- Is random selection a reasonable method?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879584"/>
            <a:ext cx="7772400" cy="2129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513646" y="3958319"/>
            <a:ext cx="11164708" cy="666415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to regard these question as multiple instance learning problem </a:t>
            </a:r>
            <a:endParaRPr/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4">
            <a:alphaModFix/>
          </a:blip>
          <a:srcRect b="12023" l="0" r="0" t="0"/>
          <a:stretch/>
        </p:blipFill>
        <p:spPr>
          <a:xfrm>
            <a:off x="2400300" y="4532870"/>
            <a:ext cx="7391400" cy="212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/>
          <p:nvPr/>
        </p:nvSpPr>
        <p:spPr>
          <a:xfrm>
            <a:off x="287741" y="258747"/>
            <a:ext cx="5046259" cy="453428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convolutional network, GCN  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870857" y="1143000"/>
            <a:ext cx="468086" cy="468000"/>
          </a:xfrm>
          <a:prstGeom prst="ellipse">
            <a:avLst/>
          </a:prstGeom>
          <a:solidFill>
            <a:srgbClr val="2F5496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985157" y="2411229"/>
            <a:ext cx="468086" cy="468000"/>
          </a:xfrm>
          <a:prstGeom prst="ellipse">
            <a:avLst/>
          </a:prstGeom>
          <a:solidFill>
            <a:srgbClr val="2F5496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2279825" y="1210702"/>
            <a:ext cx="468086" cy="468000"/>
          </a:xfrm>
          <a:prstGeom prst="ellipse">
            <a:avLst/>
          </a:prstGeom>
          <a:solidFill>
            <a:srgbClr val="2F5496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3069771" y="2504636"/>
            <a:ext cx="468086" cy="468000"/>
          </a:xfrm>
          <a:prstGeom prst="ellipse">
            <a:avLst/>
          </a:prstGeom>
          <a:solidFill>
            <a:srgbClr val="2F5496"/>
          </a:soli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8"/>
          <p:cNvCxnSpPr>
            <a:stCxn id="168" idx="4"/>
            <a:endCxn id="169" idx="0"/>
          </p:cNvCxnSpPr>
          <p:nvPr/>
        </p:nvCxnSpPr>
        <p:spPr>
          <a:xfrm>
            <a:off x="1104900" y="1611000"/>
            <a:ext cx="114300" cy="800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8"/>
          <p:cNvCxnSpPr>
            <a:stCxn id="168" idx="6"/>
            <a:endCxn id="170" idx="2"/>
          </p:cNvCxnSpPr>
          <p:nvPr/>
        </p:nvCxnSpPr>
        <p:spPr>
          <a:xfrm>
            <a:off x="1338943" y="1377000"/>
            <a:ext cx="940800" cy="6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8"/>
          <p:cNvCxnSpPr>
            <a:stCxn id="170" idx="3"/>
            <a:endCxn id="169" idx="7"/>
          </p:cNvCxnSpPr>
          <p:nvPr/>
        </p:nvCxnSpPr>
        <p:spPr>
          <a:xfrm flipH="1">
            <a:off x="1384775" y="1610165"/>
            <a:ext cx="963600" cy="86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" name="Google Shape;175;p8"/>
          <p:cNvCxnSpPr>
            <a:stCxn id="169" idx="6"/>
            <a:endCxn id="171" idx="2"/>
          </p:cNvCxnSpPr>
          <p:nvPr/>
        </p:nvCxnSpPr>
        <p:spPr>
          <a:xfrm>
            <a:off x="1453243" y="2645229"/>
            <a:ext cx="1616400" cy="9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8"/>
          <p:cNvSpPr txBox="1"/>
          <p:nvPr/>
        </p:nvSpPr>
        <p:spPr>
          <a:xfrm>
            <a:off x="1059970" y="3124115"/>
            <a:ext cx="20098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</a:t>
            </a:r>
            <a:endParaRPr/>
          </a:p>
        </p:txBody>
      </p:sp>
      <p:sp>
        <p:nvSpPr>
          <p:cNvPr id="177" name="Google Shape;177;p8"/>
          <p:cNvSpPr txBox="1"/>
          <p:nvPr/>
        </p:nvSpPr>
        <p:spPr>
          <a:xfrm>
            <a:off x="8778588" y="3124115"/>
            <a:ext cx="20098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Adjacency matrix</a:t>
            </a:r>
            <a:endParaRPr/>
          </a:p>
        </p:txBody>
      </p:sp>
      <p:graphicFrame>
        <p:nvGraphicFramePr>
          <p:cNvPr id="178" name="Google Shape;178;p8"/>
          <p:cNvGraphicFramePr/>
          <p:nvPr/>
        </p:nvGraphicFramePr>
        <p:xfrm>
          <a:off x="8778588" y="9688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{1778C66F-C108-46A8-9ABB-0B1F817E8BB1}</a:tableStyleId>
              </a:tblPr>
              <a:tblGrid>
                <a:gridCol w="502450"/>
                <a:gridCol w="502450"/>
                <a:gridCol w="502450"/>
                <a:gridCol w="502450"/>
              </a:tblGrid>
              <a:tr h="50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9" name="Google Shape;179;p8"/>
          <p:cNvSpPr txBox="1"/>
          <p:nvPr/>
        </p:nvSpPr>
        <p:spPr>
          <a:xfrm>
            <a:off x="5788525" y="3124115"/>
            <a:ext cx="20098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matrix</a:t>
            </a:r>
            <a:endParaRPr/>
          </a:p>
        </p:txBody>
      </p:sp>
      <p:sp>
        <p:nvSpPr>
          <p:cNvPr id="180" name="Google Shape;180;p8"/>
          <p:cNvSpPr txBox="1"/>
          <p:nvPr/>
        </p:nvSpPr>
        <p:spPr>
          <a:xfrm>
            <a:off x="4210747" y="1709122"/>
            <a:ext cx="4732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8"/>
          <p:cNvSpPr/>
          <p:nvPr/>
        </p:nvSpPr>
        <p:spPr>
          <a:xfrm flipH="1">
            <a:off x="5265964" y="714988"/>
            <a:ext cx="1752600" cy="2529964"/>
          </a:xfrm>
          <a:prstGeom prst="arc">
            <a:avLst>
              <a:gd fmla="val 17959382" name="adj1"/>
              <a:gd fmla="val 3748754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9835243" y="714988"/>
            <a:ext cx="1752600" cy="2529964"/>
          </a:xfrm>
          <a:prstGeom prst="arc">
            <a:avLst>
              <a:gd fmla="val 17959382" name="adj1"/>
              <a:gd fmla="val 3748754" name="adj2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3" name="Google Shape;183;p8"/>
          <p:cNvGraphicFramePr/>
          <p:nvPr/>
        </p:nvGraphicFramePr>
        <p:xfrm>
          <a:off x="5788526" y="15621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{1778C66F-C108-46A8-9ABB-0B1F817E8BB1}</a:tableStyleId>
              </a:tblPr>
              <a:tblGrid>
                <a:gridCol w="502450"/>
                <a:gridCol w="502450"/>
                <a:gridCol w="502450"/>
                <a:gridCol w="502450"/>
              </a:tblGrid>
              <a:tr h="50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b="1" baseline="-2500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1j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b="1" baseline="-2500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2j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b="1" baseline="-2500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3j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b="1" baseline="-2500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4j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b="1" baseline="-2500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1j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b="1" baseline="-2500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2j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b="1" baseline="-2500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3j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r>
                        <a:rPr b="1" baseline="-2500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4j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4" name="Google Shape;184;p8"/>
          <p:cNvSpPr txBox="1"/>
          <p:nvPr/>
        </p:nvSpPr>
        <p:spPr>
          <a:xfrm>
            <a:off x="8132004" y="2030750"/>
            <a:ext cx="3129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1084868" y="4566061"/>
            <a:ext cx="3969805" cy="4924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4997" l="-1916" r="-3512" t="-74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5538009" y="3805050"/>
            <a:ext cx="2706883" cy="707886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X: feature matrix</a:t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5538009" y="4309200"/>
            <a:ext cx="2906901" cy="707886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A: adjacency matrix</a:t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5538009" y="4813200"/>
            <a:ext cx="6305648" cy="707886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W: convolutional kernel weight, which it is trainable</a:t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5538009" y="5317200"/>
            <a:ext cx="6305648" cy="707886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𝜎: activation function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/>
          <p:nvPr/>
        </p:nvSpPr>
        <p:spPr>
          <a:xfrm>
            <a:off x="287742" y="258747"/>
            <a:ext cx="3870372" cy="453428"/>
          </a:xfrm>
          <a:prstGeom prst="roundRect">
            <a:avLst>
              <a:gd fmla="val 50000" name="adj"/>
            </a:avLst>
          </a:prstGeom>
          <a:solidFill>
            <a:srgbClr val="2F549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AI competition   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472142" y="935885"/>
            <a:ext cx="107797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 Generative AI to generate drone aerial image from image contour label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9731" y="1550471"/>
            <a:ext cx="3912202" cy="219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250" y="1550471"/>
            <a:ext cx="3912200" cy="2193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9"/>
          <p:cNvCxnSpPr/>
          <p:nvPr/>
        </p:nvCxnSpPr>
        <p:spPr>
          <a:xfrm>
            <a:off x="5062955" y="2662230"/>
            <a:ext cx="219449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99" name="Google Shape;19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9731" y="4343685"/>
            <a:ext cx="3912202" cy="219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0246" y="4343687"/>
            <a:ext cx="3912199" cy="21937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9"/>
          <p:cNvCxnSpPr/>
          <p:nvPr/>
        </p:nvCxnSpPr>
        <p:spPr>
          <a:xfrm>
            <a:off x="5062954" y="5440564"/>
            <a:ext cx="219449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2" name="Google Shape;202;p9"/>
          <p:cNvSpPr txBox="1"/>
          <p:nvPr/>
        </p:nvSpPr>
        <p:spPr>
          <a:xfrm>
            <a:off x="236323" y="2339065"/>
            <a:ext cx="70374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River</a:t>
            </a:r>
            <a:endParaRPr/>
          </a:p>
        </p:txBody>
      </p:sp>
      <p:sp>
        <p:nvSpPr>
          <p:cNvPr id="203" name="Google Shape;203;p9"/>
          <p:cNvSpPr txBox="1"/>
          <p:nvPr/>
        </p:nvSpPr>
        <p:spPr>
          <a:xfrm>
            <a:off x="265993" y="5278981"/>
            <a:ext cx="703744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2022-09-18T02:51:45Z</dcterms:created>
  <dc:creator>willytien88@gmail.com</dc:creator>
</cp:coreProperties>
</file>